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shiran" initials="y" lastIdx="1" clrIdx="0">
    <p:extLst>
      <p:ext uri="{19B8F6BF-5375-455C-9EA6-DF929625EA0E}">
        <p15:presenceInfo xmlns:p15="http://schemas.microsoft.com/office/powerpoint/2012/main" userId="c9b7c3b1d9b9d0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" y="2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3T01:04:32.517" idx="1">
    <p:pos x="2605" y="186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854BD-CE21-4D2E-A2BA-6FF8B8B6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03F621-EF4A-4A52-8887-C445CC4DA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DE72E-674F-4B1E-B5F1-D43E6F26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C9A7A-D60E-4BFE-997F-1348E5C7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656FD-9025-4526-941F-D829779C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7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C721-CAB2-499C-906A-370CD12B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732F44-91F4-45FA-A562-87896F9B7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39731-0EDD-4B0C-B0D3-5BD1B393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60C55-8C1B-4B99-8534-1646709F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952C6-78F9-441C-8CC0-17DA9D3D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3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AE7DCD-DDA7-48A7-9C5E-21888DB49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5D2A2B-3643-4818-96A2-3E84BDA3E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3B202-F108-4DE1-9E7B-FB5B21D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60536D-7831-4EE1-9D43-DC04FCE5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3B48A-325B-4A1D-A2EB-BEC2A3E3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1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18078-111F-4794-941F-345A9C76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166C4-ED8F-45A6-9FD7-E9570DDE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294655-EC03-4930-9800-7DF900CB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C61A4-8595-4AC8-B254-1806ABFD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FF32E-ABA8-4EDD-8747-DBD618F9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82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4467D-AE09-48A5-948A-5FD1A194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93B50D-D07B-4717-B031-799654C31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B6202-9E65-43B7-BB03-3E15006D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8E906-F1EE-465D-A75F-E0EE3F9B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0CE07-E51B-4353-95B1-DB9C9CE6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58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1F022-746D-4529-ABB7-8A1BAC6F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5FA6F-DE3B-4A57-A5E9-443FB87A9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422858-E27E-4950-A6D6-74939D3A2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8A558E-F492-4315-84D8-107F242B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093CB-F83D-4542-938D-EA436491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9DA1E9-F5D8-4880-AEDF-D8449EE9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0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F1C0B-ECA0-40A0-A360-7DB96A6D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479BDC-D8F0-4CA8-B2E9-65BB7F8B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BA3E85-6AF1-4739-AE10-B76E90D0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168CAD-F8B4-4F06-8FA7-659D32EA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CB07CF-EA97-49F4-A757-BD42EEC7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7F5502-1FCA-48FB-9C7C-36C718B0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2A61EF-F090-49EF-B48F-15A31852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E4753F-1530-45A8-B8F8-501AB7D7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9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7AA21-212C-4128-BC40-E4732FAC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C03AF3-69B3-4BAF-838E-C63FA641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6DEEC8-1119-4DA2-B17D-BF550598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9E7472-94B0-4A2A-A787-FD7A6AFE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0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619D82-9D2F-4F25-885D-58991117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C47D0C-60B7-4707-A90F-52E5C8D6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B8D6A-CA4E-432E-8D60-68E7BD47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7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6E76E-A127-420B-8BF8-DB0B1F5F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BD2D7-638C-409B-A159-9101CA45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1CF12-EBD1-456F-B154-D85C7C8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63EE4-9CEC-4225-8920-DD9CDE4F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FDEE5-6C9A-418C-837F-35C1F265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39F90-1FC7-4984-AACA-3AB1D18E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78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39B15-B2D3-4F16-94CD-737D6ACD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63CBB5-294F-47E6-AF83-7811FD319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D379B1-89B1-4FA5-9FAC-2EEFF80CD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72F999-CF0B-49F5-B96C-F8ABF8DB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B6EEF-A86A-45AE-A023-ED9F8689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18F45-B32F-49C8-A3C8-B556456D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5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A83334-909F-4A03-813B-CD5D06AE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367F9-5FEF-4630-805B-DD6EB58B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06821-B330-4D64-8590-51B8567D2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F245F-9252-4A8E-BFD0-8A2AA62B067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2722AD-B45F-40F8-8D51-F5D0F61A0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8E59B-5C61-446B-B678-B4241386A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0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565CE-FB2B-4AAA-B11D-ABADE905E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FCBCBE-9493-4B0D-ABF8-9A2B2F4B0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于世然</a:t>
            </a:r>
          </a:p>
        </p:txBody>
      </p:sp>
    </p:spTree>
    <p:extLst>
      <p:ext uri="{BB962C8B-B14F-4D97-AF65-F5344CB8AC3E}">
        <p14:creationId xmlns:p14="http://schemas.microsoft.com/office/powerpoint/2010/main" val="204478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7EA39-19D4-4585-9838-68E8620F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853"/>
            <a:ext cx="10515600" cy="585211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	项目总体设计要求分析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matlab</a:t>
            </a:r>
            <a:r>
              <a:rPr lang="zh-CN" altLang="en-US" dirty="0"/>
              <a:t>中</a:t>
            </a:r>
            <a:r>
              <a:rPr lang="en-US" altLang="zh-CN" dirty="0" err="1"/>
              <a:t>alexnet</a:t>
            </a:r>
            <a:r>
              <a:rPr lang="zh-CN" altLang="en-US" dirty="0"/>
              <a:t>神经网络进行迁移学习，同时利用</a:t>
            </a:r>
            <a:r>
              <a:rPr lang="en-US" altLang="zh-CN" dirty="0" err="1"/>
              <a:t>matlab</a:t>
            </a:r>
            <a:r>
              <a:rPr lang="zh-CN" altLang="en-US" dirty="0"/>
              <a:t>相机函数实现实时对于白绿红黄四种颜色的辨认，并且通过</a:t>
            </a:r>
            <a:r>
              <a:rPr lang="en-US" altLang="zh-CN" dirty="0"/>
              <a:t>s-function</a:t>
            </a:r>
            <a:r>
              <a:rPr lang="zh-CN" altLang="en-US" dirty="0"/>
              <a:t>将</a:t>
            </a:r>
            <a:r>
              <a:rPr lang="en-US" altLang="zh-CN" dirty="0"/>
              <a:t>.mat</a:t>
            </a:r>
            <a:r>
              <a:rPr lang="zh-CN" altLang="en-US" dirty="0"/>
              <a:t>文件整合进</a:t>
            </a:r>
            <a:r>
              <a:rPr lang="en-US" altLang="zh-CN" dirty="0" err="1"/>
              <a:t>simulink</a:t>
            </a:r>
            <a:r>
              <a:rPr lang="zh-CN" altLang="en-US" dirty="0"/>
              <a:t>，实现实时对颜色的判断为剩余部分输出判断信号，白绿为</a:t>
            </a:r>
            <a:r>
              <a:rPr lang="en-US" altLang="zh-CN" dirty="0"/>
              <a:t>0</a:t>
            </a:r>
            <a:r>
              <a:rPr lang="zh-CN" altLang="en-US" dirty="0"/>
              <a:t>，黄</a:t>
            </a:r>
            <a:r>
              <a:rPr lang="en-US" altLang="zh-CN" dirty="0"/>
              <a:t>1</a:t>
            </a:r>
            <a:r>
              <a:rPr lang="zh-CN" altLang="en-US" dirty="0"/>
              <a:t>，红</a:t>
            </a:r>
            <a:r>
              <a:rPr lang="en-US" altLang="zh-CN" dirty="0"/>
              <a:t>2.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	项目设计思路和实施过程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 err="1"/>
              <a:t>matlab</a:t>
            </a:r>
            <a:r>
              <a:rPr lang="en-US" altLang="zh-CN" b="1" dirty="0"/>
              <a:t> </a:t>
            </a:r>
            <a:r>
              <a:rPr lang="en-US" altLang="zh-CN" b="1" dirty="0" err="1"/>
              <a:t>alexnet</a:t>
            </a:r>
            <a:r>
              <a:rPr lang="zh-CN" altLang="zh-CN" b="1" dirty="0"/>
              <a:t>神经网络进行迁移学习</a:t>
            </a:r>
            <a:endParaRPr lang="zh-CN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zh-CN" altLang="zh-CN" b="1" dirty="0"/>
              <a:t>编写图像识别主程序</a:t>
            </a:r>
            <a:endParaRPr lang="zh-CN" altLang="zh-CN" dirty="0"/>
          </a:p>
          <a:p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zh-CN" altLang="zh-CN" b="1" dirty="0"/>
              <a:t>通过</a:t>
            </a:r>
            <a:r>
              <a:rPr lang="en-US" altLang="zh-CN" b="1" dirty="0" err="1"/>
              <a:t>simulink</a:t>
            </a:r>
            <a:r>
              <a:rPr lang="zh-CN" altLang="zh-CN" b="1" dirty="0"/>
              <a:t>中的</a:t>
            </a:r>
            <a:r>
              <a:rPr lang="en-US" altLang="zh-CN" b="1" dirty="0"/>
              <a:t>s-function</a:t>
            </a:r>
            <a:r>
              <a:rPr lang="zh-CN" altLang="zh-CN" b="1" dirty="0"/>
              <a:t>将学习后的</a:t>
            </a:r>
            <a:r>
              <a:rPr lang="en-US" altLang="zh-CN" b="1" dirty="0"/>
              <a:t>.mat</a:t>
            </a:r>
            <a:r>
              <a:rPr lang="zh-CN" altLang="zh-CN" b="1" dirty="0"/>
              <a:t>文件整合进入</a:t>
            </a:r>
            <a:r>
              <a:rPr lang="en-US" altLang="zh-CN" b="1" dirty="0" err="1"/>
              <a:t>simulink</a:t>
            </a:r>
            <a:r>
              <a:rPr lang="zh-CN" altLang="zh-CN" b="1" dirty="0"/>
              <a:t>实现信号输出。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0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34145-0788-401F-A9C3-FF2F39EC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326"/>
            <a:ext cx="10515600" cy="5671637"/>
          </a:xfrm>
        </p:spPr>
        <p:txBody>
          <a:bodyPr>
            <a:norm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 err="1"/>
              <a:t>matlab</a:t>
            </a:r>
            <a:r>
              <a:rPr lang="en-US" altLang="zh-CN" b="1" dirty="0"/>
              <a:t> </a:t>
            </a:r>
            <a:r>
              <a:rPr lang="en-US" altLang="zh-CN" b="1" dirty="0" err="1"/>
              <a:t>alexnet</a:t>
            </a:r>
            <a:r>
              <a:rPr lang="zh-CN" altLang="zh-CN" b="1" dirty="0"/>
              <a:t>神经网络进行迁移学习</a:t>
            </a:r>
            <a:endParaRPr lang="zh-CN" altLang="zh-CN" dirty="0"/>
          </a:p>
          <a:p>
            <a:r>
              <a:rPr lang="en-US" altLang="zh-CN" sz="2000" b="1" dirty="0"/>
              <a:t>&lt;1&gt;</a:t>
            </a:r>
            <a:r>
              <a:rPr lang="zh-CN" altLang="zh-CN" sz="2000" b="1" dirty="0"/>
              <a:t>安装</a:t>
            </a:r>
            <a:r>
              <a:rPr lang="en-US" altLang="zh-CN" sz="2000" b="1" dirty="0" err="1"/>
              <a:t>alexnet</a:t>
            </a:r>
            <a:r>
              <a:rPr lang="zh-CN" altLang="zh-CN" sz="2000" b="1" dirty="0"/>
              <a:t>工具包和</a:t>
            </a:r>
            <a:r>
              <a:rPr lang="en-US" altLang="zh-CN" sz="2000" b="1" dirty="0"/>
              <a:t>camera</a:t>
            </a:r>
            <a:r>
              <a:rPr lang="zh-CN" altLang="zh-CN" sz="2000" b="1" dirty="0"/>
              <a:t>工具包</a:t>
            </a:r>
            <a:endParaRPr lang="zh-CN" altLang="zh-CN" sz="2000" dirty="0"/>
          </a:p>
          <a:p>
            <a:r>
              <a:rPr lang="en-US" altLang="zh-CN" sz="2000" b="1" dirty="0"/>
              <a:t>&lt;2&gt;</a:t>
            </a:r>
            <a:r>
              <a:rPr lang="zh-CN" altLang="zh-CN" sz="2000" b="1" dirty="0"/>
              <a:t>训练集图片预处理</a:t>
            </a:r>
            <a:endParaRPr lang="zh-CN" altLang="zh-CN" sz="2000" dirty="0"/>
          </a:p>
          <a:p>
            <a:r>
              <a:rPr lang="zh-CN" altLang="zh-CN" sz="2000" dirty="0"/>
              <a:t>收集训练集图片，分为四个文件夹：</a:t>
            </a:r>
            <a:r>
              <a:rPr lang="en-US" altLang="zh-CN" sz="2000" dirty="0"/>
              <a:t>white</a:t>
            </a:r>
            <a:r>
              <a:rPr lang="zh-CN" altLang="zh-CN" sz="2000" dirty="0"/>
              <a:t>、</a:t>
            </a:r>
            <a:r>
              <a:rPr lang="en-US" altLang="zh-CN" sz="2000" dirty="0"/>
              <a:t>green</a:t>
            </a:r>
            <a:r>
              <a:rPr lang="zh-CN" altLang="zh-CN" sz="2000" dirty="0"/>
              <a:t>、</a:t>
            </a:r>
            <a:r>
              <a:rPr lang="en-US" altLang="zh-CN" sz="2000" dirty="0"/>
              <a:t>yellow</a:t>
            </a:r>
            <a:r>
              <a:rPr lang="zh-CN" altLang="zh-CN" sz="2000" dirty="0"/>
              <a:t>、</a:t>
            </a:r>
            <a:r>
              <a:rPr lang="en-US" altLang="zh-CN" sz="2000" dirty="0"/>
              <a:t>red</a:t>
            </a:r>
            <a:r>
              <a:rPr lang="zh-CN" altLang="zh-CN" sz="2000" dirty="0"/>
              <a:t>，因为是采用已有的图像识别网络</a:t>
            </a:r>
            <a:r>
              <a:rPr lang="en-US" altLang="zh-CN" sz="2000" dirty="0" err="1"/>
              <a:t>alexnet</a:t>
            </a:r>
            <a:r>
              <a:rPr lang="zh-CN" altLang="zh-CN" sz="2000" dirty="0"/>
              <a:t>进行迁移学习</a:t>
            </a:r>
            <a:r>
              <a:rPr lang="zh-CN" altLang="en-US" sz="2000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D45F8-B2F1-4994-908B-C60B76D63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17790" y="681037"/>
            <a:ext cx="3120941" cy="990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2A61BD-01C1-410A-BB4D-A796080D09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879180"/>
            <a:ext cx="2843463" cy="1956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E81E78-BDCD-4CAB-B4C2-8E287DEFBD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94" y="3662998"/>
            <a:ext cx="2829560" cy="2513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53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F1863D-7228-4984-A289-D2755D5CE1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5316" cy="6755464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E2FE70-EC00-46B2-AE6F-ADEE61BF439E}"/>
              </a:ext>
            </a:extLst>
          </p:cNvPr>
          <p:cNvSpPr txBox="1"/>
          <p:nvPr/>
        </p:nvSpPr>
        <p:spPr>
          <a:xfrm>
            <a:off x="6460957" y="577516"/>
            <a:ext cx="4427621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编写训练集图片预处理程序，需要适配</a:t>
            </a:r>
            <a:r>
              <a:rPr lang="en-US" altLang="zh-CN" sz="2400" dirty="0" err="1"/>
              <a:t>alexnet</a:t>
            </a:r>
            <a:r>
              <a:rPr lang="zh-CN" altLang="zh-CN" sz="2400" dirty="0"/>
              <a:t>的要求使用</a:t>
            </a:r>
            <a:r>
              <a:rPr lang="en-US" altLang="zh-CN" sz="2400" dirty="0"/>
              <a:t>227*227*3</a:t>
            </a:r>
            <a:r>
              <a:rPr lang="zh-CN" altLang="zh-CN" sz="2400" dirty="0"/>
              <a:t>的</a:t>
            </a:r>
            <a:r>
              <a:rPr lang="en-US" altLang="zh-CN" sz="2400" dirty="0" err="1"/>
              <a:t>rgb</a:t>
            </a:r>
            <a:r>
              <a:rPr lang="zh-CN" altLang="zh-CN" sz="2400" dirty="0"/>
              <a:t>图片。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04705-9F7C-413C-9514-7F547DC01B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2012" y="2177465"/>
            <a:ext cx="4146882" cy="41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EB1D0-62E0-442B-B9C0-BDF9A3965C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9802" y="0"/>
            <a:ext cx="426887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A977E3-69F7-46C4-8D0D-8C00686571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24444" y="-45721"/>
            <a:ext cx="3767555" cy="69037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9619C9-CFAC-496F-9773-F2782C0F62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2032" y="-8424"/>
            <a:ext cx="4381834" cy="2426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B7F761-6568-466E-97F6-8B107074BA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370" y="2464068"/>
            <a:ext cx="4355433" cy="443965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E02E7-B3E1-4114-A80F-7A8C9565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8208" y="3919889"/>
            <a:ext cx="3589422" cy="2983832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2000" b="1" dirty="0"/>
              <a:t>&lt;3&gt;</a:t>
            </a:r>
            <a:r>
              <a:rPr lang="zh-CN" altLang="zh-CN" sz="2000" b="1" dirty="0"/>
              <a:t>编写迁移训练主函数进行训练</a:t>
            </a:r>
            <a:endParaRPr lang="zh-CN" altLang="zh-CN" sz="2000" dirty="0"/>
          </a:p>
          <a:p>
            <a:r>
              <a:rPr lang="en-US" altLang="zh-CN" sz="2000" dirty="0"/>
              <a:t>1</a:t>
            </a:r>
            <a:r>
              <a:rPr lang="zh-CN" altLang="zh-CN" sz="2000" dirty="0"/>
              <a:t>、加载图像，修改处理后的图像地址</a:t>
            </a:r>
            <a:r>
              <a:rPr lang="en-US" altLang="zh-CN" sz="2000" dirty="0"/>
              <a:t>2</a:t>
            </a:r>
            <a:r>
              <a:rPr lang="zh-CN" altLang="zh-CN" sz="2000" dirty="0"/>
              <a:t>、划分训练集验证集</a:t>
            </a:r>
            <a:r>
              <a:rPr lang="en-US" altLang="zh-CN" sz="2000" dirty="0"/>
              <a:t>3</a:t>
            </a:r>
            <a:r>
              <a:rPr lang="zh-CN" altLang="zh-CN" sz="2000" dirty="0"/>
              <a:t>、替换连接层</a:t>
            </a:r>
            <a:r>
              <a:rPr lang="en-US" altLang="zh-CN" sz="2000" dirty="0"/>
              <a:t>4</a:t>
            </a:r>
            <a:r>
              <a:rPr lang="zh-CN" altLang="zh-CN" sz="2000" dirty="0"/>
              <a:t>、产生新的网络对数据集进行扩增</a:t>
            </a:r>
            <a:r>
              <a:rPr lang="en-US" altLang="zh-CN" sz="2000" dirty="0"/>
              <a:t>5</a:t>
            </a:r>
            <a:r>
              <a:rPr lang="zh-CN" altLang="zh-CN" sz="2000" dirty="0"/>
              <a:t>、训练</a:t>
            </a:r>
            <a:r>
              <a:rPr lang="en-US" altLang="zh-CN" sz="2000" dirty="0"/>
              <a:t>6</a:t>
            </a:r>
            <a:r>
              <a:rPr lang="zh-CN" altLang="zh-CN" sz="2000" dirty="0"/>
              <a:t>、保存新的网络。同时还可以运用</a:t>
            </a:r>
            <a:r>
              <a:rPr lang="en-US" altLang="zh-CN" sz="2000" dirty="0" err="1"/>
              <a:t>matlab</a:t>
            </a:r>
            <a:r>
              <a:rPr lang="zh-CN" altLang="zh-CN" sz="2000" dirty="0"/>
              <a:t>库中的一些函数进行训练数据的可视化。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890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055CA-98F2-4F3B-97FF-C2CBD45F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</a:t>
            </a:r>
            <a:r>
              <a:rPr lang="zh-CN" altLang="zh-CN" b="1" dirty="0"/>
              <a:t>）编写图像识别主程序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C8CC8-E3A9-44E2-BC13-C04BD29C41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64116" y="53340"/>
            <a:ext cx="4441323" cy="6804660"/>
          </a:xfrm>
          <a:prstGeom prst="rect">
            <a:avLst/>
          </a:prstGeom>
        </p:spPr>
      </p:pic>
      <p:pic>
        <p:nvPicPr>
          <p:cNvPr id="6" name="演示视频">
            <a:hlinkClick r:id="" action="ppaction://media"/>
            <a:extLst>
              <a:ext uri="{FF2B5EF4-FFF2-40B4-BE49-F238E27FC236}">
                <a16:creationId xmlns:a16="http://schemas.microsoft.com/office/drawing/2014/main" id="{8E0AB504-BBBA-4C9F-AB6B-E535A1866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76137"/>
            <a:ext cx="6213956" cy="528186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4A2B5-7451-4A76-B65F-939AD9EB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558" y="4713204"/>
            <a:ext cx="3216442" cy="2144796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altLang="zh-CN" sz="2000" dirty="0"/>
              <a:t>1</a:t>
            </a:r>
            <a:r>
              <a:rPr lang="zh-CN" altLang="zh-CN" sz="2000" dirty="0"/>
              <a:t>、调用摄像头和载入训练好的网络</a:t>
            </a:r>
            <a:r>
              <a:rPr lang="en-US" altLang="zh-CN" sz="2000" dirty="0"/>
              <a:t>2</a:t>
            </a:r>
            <a:r>
              <a:rPr lang="zh-CN" altLang="zh-CN" sz="2000" dirty="0"/>
              <a:t>、循环进行摄像头拍照和 对拍照后的图片进行分类</a:t>
            </a:r>
            <a:r>
              <a:rPr lang="en-US" altLang="zh-CN" sz="2000" dirty="0"/>
              <a:t>3</a:t>
            </a:r>
            <a:r>
              <a:rPr lang="zh-CN" altLang="zh-CN" sz="2000" dirty="0"/>
              <a:t>、得到分好结果的类别，给标志位赋值输出</a:t>
            </a:r>
            <a:r>
              <a:rPr lang="en-US" altLang="zh-CN" sz="2000" dirty="0"/>
              <a:t>4</a:t>
            </a:r>
            <a:r>
              <a:rPr lang="zh-CN" altLang="zh-CN" sz="2000" dirty="0"/>
              <a:t>、实时显示得到结果的图像。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96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DE862-A994-4367-AB5A-95A01B0C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3</a:t>
            </a:r>
            <a:r>
              <a:rPr lang="zh-CN" altLang="en-US" sz="3600" b="1" dirty="0"/>
              <a:t>）	通过</a:t>
            </a:r>
            <a:r>
              <a:rPr lang="en-US" altLang="zh-CN" sz="3600" b="1" dirty="0" err="1"/>
              <a:t>simulink</a:t>
            </a:r>
            <a:r>
              <a:rPr lang="zh-CN" altLang="en-US" sz="3600" b="1" dirty="0"/>
              <a:t>中的</a:t>
            </a:r>
            <a:r>
              <a:rPr lang="en-US" altLang="zh-CN" sz="3600" b="1" dirty="0"/>
              <a:t>s-function</a:t>
            </a:r>
            <a:r>
              <a:rPr lang="zh-CN" altLang="en-US" sz="3600" b="1" dirty="0"/>
              <a:t>将学习后的</a:t>
            </a:r>
            <a:r>
              <a:rPr lang="en-US" altLang="zh-CN" sz="3600" b="1" dirty="0"/>
              <a:t>.mat</a:t>
            </a:r>
            <a:r>
              <a:rPr lang="zh-CN" altLang="en-US" sz="3600" b="1" dirty="0"/>
              <a:t>文件整合进入</a:t>
            </a:r>
            <a:r>
              <a:rPr lang="en-US" altLang="zh-CN" sz="3600" b="1" dirty="0" err="1"/>
              <a:t>simulink</a:t>
            </a:r>
            <a:r>
              <a:rPr lang="zh-CN" altLang="en-US" sz="3600" b="1" dirty="0"/>
              <a:t>实现信号输出</a:t>
            </a:r>
            <a:r>
              <a:rPr lang="zh-CN" altLang="en-US" b="1" dirty="0"/>
              <a:t>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F44B6-2523-4FF7-B734-DEB14DD7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67"/>
            <a:ext cx="4383505" cy="4131595"/>
          </a:xfrm>
        </p:spPr>
        <p:txBody>
          <a:bodyPr/>
          <a:lstStyle/>
          <a:p>
            <a:r>
              <a:rPr lang="en-US" altLang="zh-CN" b="1" dirty="0"/>
              <a:t>&lt;1&gt;Simulink</a:t>
            </a:r>
            <a:r>
              <a:rPr lang="zh-CN" altLang="zh-CN" b="1" dirty="0"/>
              <a:t>框架的搭建</a:t>
            </a:r>
            <a:endParaRPr lang="zh-CN" altLang="zh-CN" dirty="0"/>
          </a:p>
          <a:p>
            <a:r>
              <a:rPr lang="zh-CN" altLang="zh-CN" dirty="0"/>
              <a:t>使用</a:t>
            </a:r>
            <a:r>
              <a:rPr lang="en-US" altLang="zh-CN" dirty="0" err="1"/>
              <a:t>matlab</a:t>
            </a:r>
            <a:r>
              <a:rPr lang="zh-CN" altLang="zh-CN" dirty="0"/>
              <a:t>语言编写</a:t>
            </a:r>
            <a:r>
              <a:rPr lang="en-US" altLang="zh-CN" dirty="0"/>
              <a:t>level-1s</a:t>
            </a:r>
            <a:r>
              <a:rPr lang="zh-CN" altLang="zh-CN" dirty="0"/>
              <a:t>函数</a:t>
            </a:r>
            <a:endParaRPr lang="en-US" altLang="zh-CN" dirty="0"/>
          </a:p>
          <a:p>
            <a:r>
              <a:rPr lang="en-US" altLang="zh-CN" dirty="0"/>
              <a:t>Simulink</a:t>
            </a:r>
            <a:r>
              <a:rPr lang="zh-CN" altLang="zh-CN" dirty="0"/>
              <a:t>的结构简洁，所有图像处理功能全部集成在编写的</a:t>
            </a:r>
            <a:r>
              <a:rPr lang="en-US" altLang="zh-CN" dirty="0"/>
              <a:t>s</a:t>
            </a:r>
            <a:r>
              <a:rPr lang="zh-CN" altLang="zh-CN" dirty="0"/>
              <a:t>函数中，只输出一个颜色值给队友制作的模块。方便队友之间的合作和通信。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43294-DB73-4F8E-83E1-B487DB242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3593" y="1794410"/>
            <a:ext cx="4966702" cy="41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894D41-2923-411F-9FD9-BD7A883F9B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352926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C772F-0E7E-4C23-A053-5798CB017A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9261" y="0"/>
            <a:ext cx="455595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235A50-7452-4A7B-8E01-5F60A7969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85219" y="0"/>
            <a:ext cx="3874169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816E4-E106-4BAB-A3DA-2C8A6783B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37" y="4030579"/>
            <a:ext cx="3529263" cy="2839453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altLang="zh-CN" sz="1800" b="1" dirty="0"/>
              <a:t>&lt;2&gt;</a:t>
            </a:r>
            <a:r>
              <a:rPr lang="zh-CN" altLang="zh-CN" sz="1800" b="1" dirty="0"/>
              <a:t>编写</a:t>
            </a:r>
            <a:r>
              <a:rPr lang="en-US" altLang="zh-CN" sz="1800" b="1" dirty="0"/>
              <a:t>s</a:t>
            </a:r>
            <a:r>
              <a:rPr lang="zh-CN" altLang="zh-CN" sz="1800" b="1" dirty="0"/>
              <a:t>函数</a:t>
            </a:r>
            <a:endParaRPr lang="zh-CN" altLang="zh-CN" sz="1800" dirty="0"/>
          </a:p>
          <a:p>
            <a:r>
              <a:rPr lang="zh-CN" altLang="zh-CN" sz="1800" dirty="0"/>
              <a:t>：</a:t>
            </a:r>
            <a:r>
              <a:rPr lang="en-US" altLang="zh-CN" sz="1800" dirty="0"/>
              <a:t>1</a:t>
            </a:r>
            <a:r>
              <a:rPr lang="zh-CN" altLang="zh-CN" sz="1800" dirty="0"/>
              <a:t>、</a:t>
            </a:r>
            <a:r>
              <a:rPr lang="en-US" altLang="zh-CN" sz="1800" dirty="0"/>
              <a:t>s</a:t>
            </a:r>
            <a:r>
              <a:rPr lang="zh-CN" altLang="zh-CN" sz="1800" dirty="0"/>
              <a:t>函数的基本框架包括初始化、回调函数、更新回调函数、输出回调函数、下一次采样时间</a:t>
            </a:r>
            <a:r>
              <a:rPr lang="en-US" altLang="zh-CN" sz="1800" dirty="0"/>
              <a:t>2</a:t>
            </a:r>
            <a:r>
              <a:rPr lang="zh-CN" altLang="zh-CN" sz="1800" dirty="0"/>
              <a:t>、因为我们只是通过</a:t>
            </a:r>
            <a:r>
              <a:rPr lang="en-US" altLang="zh-CN" sz="1800" dirty="0"/>
              <a:t>s</a:t>
            </a:r>
            <a:r>
              <a:rPr lang="zh-CN" altLang="zh-CN" sz="1800" dirty="0"/>
              <a:t>函数输出图像辨认结果，所以我们只对输出回调函数部分进行编辑，像上文提到的图像识别程序一样编写：调用摄像头、训练好的网络，采集图像，判断，输出结果。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28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link">
            <a:hlinkClick r:id="" action="ppaction://media"/>
            <a:extLst>
              <a:ext uri="{FF2B5EF4-FFF2-40B4-BE49-F238E27FC236}">
                <a16:creationId xmlns:a16="http://schemas.microsoft.com/office/drawing/2014/main" id="{FE0DBCDE-2317-43C4-8823-81AAA485C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02D5F78-18BB-46FD-85C1-F44958D1CD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4612" y="-25856"/>
            <a:ext cx="3577388" cy="2983832"/>
          </a:xfrm>
          <a:prstGeom prst="rect">
            <a:avLst/>
          </a:prstGeom>
          <a:ln w="8255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465370-E5C7-48D5-A242-E1DDB8415BAA}"/>
              </a:ext>
            </a:extLst>
          </p:cNvPr>
          <p:cNvSpPr txBox="1"/>
          <p:nvPr/>
        </p:nvSpPr>
        <p:spPr>
          <a:xfrm>
            <a:off x="0" y="0"/>
            <a:ext cx="8028122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当摄像头看到绿色、白色时输出为</a:t>
            </a:r>
            <a:r>
              <a:rPr lang="en-US" altLang="zh-CN" sz="2400" dirty="0"/>
              <a:t>0</a:t>
            </a:r>
            <a:r>
              <a:rPr lang="zh-CN" altLang="zh-CN" sz="2400" dirty="0"/>
              <a:t>，当看到黄色时输出为</a:t>
            </a:r>
            <a:r>
              <a:rPr lang="en-US" altLang="zh-CN" sz="2400" dirty="0"/>
              <a:t>1</a:t>
            </a:r>
            <a:r>
              <a:rPr lang="zh-CN" altLang="zh-CN" sz="2400" dirty="0"/>
              <a:t>，看到红色时输出为</a:t>
            </a:r>
            <a:r>
              <a:rPr lang="en-US" altLang="zh-CN" sz="2400" dirty="0"/>
              <a:t>2</a:t>
            </a:r>
            <a:r>
              <a:rPr lang="zh-CN" altLang="zh-CN" sz="2400" dirty="0"/>
              <a:t>。这里得到的数据可以直接输出给队友负责的打击部分，进行判断打击。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BA2573-C7D5-4522-A14A-CEB6D1423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9119" y="4062983"/>
            <a:ext cx="3152880" cy="2626109"/>
          </a:xfrm>
          <a:prstGeom prst="rect">
            <a:avLst/>
          </a:prstGeom>
          <a:noFill/>
          <a:ln w="825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053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512</Words>
  <Application>Microsoft Office PowerPoint</Application>
  <PresentationFormat>宽屏</PresentationFormat>
  <Paragraphs>25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图像识别</vt:lpstr>
      <vt:lpstr>PowerPoint 演示文稿</vt:lpstr>
      <vt:lpstr>PowerPoint 演示文稿</vt:lpstr>
      <vt:lpstr>PowerPoint 演示文稿</vt:lpstr>
      <vt:lpstr>PowerPoint 演示文稿</vt:lpstr>
      <vt:lpstr>2）编写图像识别主程序 </vt:lpstr>
      <vt:lpstr>3） 通过simulink中的s-function将学习后的.mat文件整合进入simulink实现信号输出。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图像识别</dc:title>
  <dc:creator>yushiran</dc:creator>
  <cp:lastModifiedBy>yushiran</cp:lastModifiedBy>
  <cp:revision>4</cp:revision>
  <dcterms:created xsi:type="dcterms:W3CDTF">2022-06-02T16:52:16Z</dcterms:created>
  <dcterms:modified xsi:type="dcterms:W3CDTF">2022-06-02T17:11:45Z</dcterms:modified>
</cp:coreProperties>
</file>